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383" r:id="rId2"/>
    <p:sldId id="384" r:id="rId3"/>
    <p:sldId id="385" r:id="rId4"/>
    <p:sldId id="386" r:id="rId5"/>
    <p:sldId id="378" r:id="rId6"/>
    <p:sldId id="379" r:id="rId7"/>
    <p:sldId id="380" r:id="rId8"/>
    <p:sldId id="381" r:id="rId9"/>
    <p:sldId id="382" r:id="rId10"/>
  </p:sldIdLst>
  <p:sldSz cx="12192000" cy="6858000"/>
  <p:notesSz cx="6858000" cy="9144000"/>
  <p:custDataLst>
    <p:tags r:id="rId12"/>
  </p:custDataLst>
  <p:defaultTextStyle>
    <a:defPPr>
      <a:defRPr lang="en-L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C0058"/>
    <a:srgbClr val="3FC7FF"/>
    <a:srgbClr val="3A98D7"/>
    <a:srgbClr val="34327C"/>
    <a:srgbClr val="3B1B6B"/>
    <a:srgbClr val="2C4E92"/>
    <a:srgbClr val="323782"/>
    <a:srgbClr val="34337D"/>
    <a:srgbClr val="08C0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84327" autoAdjust="0"/>
  </p:normalViewPr>
  <p:slideViewPr>
    <p:cSldViewPr snapToGrid="0" snapToObjects="1">
      <p:cViewPr varScale="1">
        <p:scale>
          <a:sx n="114" d="100"/>
          <a:sy n="114" d="100"/>
        </p:scale>
        <p:origin x="414" y="114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L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CEE5E0-CFF3-BA4E-8062-8F0B1D4B48DC}" type="datetimeFigureOut">
              <a:t>4/10/2023</a:t>
            </a:fld>
            <a:endParaRPr lang="en-L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L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L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L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A3CD6E-3749-1947-B075-4508CE6FA4B9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27793593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lt-LT" dirty="0"/>
              <a:t>https://duotone.shapefactory.co/?i=-HH3cGeAC4o&amp;f=3fc7ff&amp;t=2c0058&amp;q=_</a:t>
            </a:r>
            <a:endParaRPr lang="en-US" dirty="0"/>
          </a:p>
          <a:p>
            <a:r>
              <a:rPr lang="lt-LT" dirty="0"/>
              <a:t>https://duotone.shapefactory.co/?f=3fc7ff&amp;t=2c0058&amp;q=_</a:t>
            </a:r>
            <a:endParaRPr lang="en-L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3CD6E-3749-1947-B075-4508CE6FA4B9}" type="slidenum">
              <a:t>1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34319707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lt-LT" dirty="0"/>
              <a:t>https://duotone.shapefactory.co/?i=-HH3cGeAC4o&amp;f=3fc7ff&amp;t=2c0058&amp;q=_</a:t>
            </a:r>
            <a:endParaRPr lang="en-US" dirty="0"/>
          </a:p>
          <a:p>
            <a:r>
              <a:rPr lang="lt-LT" dirty="0"/>
              <a:t>https://duotone.shapefactory.co/?f=3fc7ff&amp;t=2c0058&amp;q=_</a:t>
            </a:r>
            <a:endParaRPr lang="en-L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3CD6E-3749-1947-B075-4508CE6FA4B9}" type="slidenum">
              <a:t>2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42211619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lt-LT" dirty="0"/>
              <a:t>https://duotone.shapefactory.co/?i=-HH3cGeAC4o&amp;f=3fc7ff&amp;t=2c0058&amp;q=_</a:t>
            </a:r>
            <a:endParaRPr lang="en-US" dirty="0"/>
          </a:p>
          <a:p>
            <a:r>
              <a:rPr lang="lt-LT" dirty="0"/>
              <a:t>https://duotone.shapefactory.co/?f=3fc7ff&amp;t=2c0058&amp;q=_</a:t>
            </a:r>
            <a:endParaRPr lang="en-L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3CD6E-3749-1947-B075-4508CE6FA4B9}" type="slidenum">
              <a:t>3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30675110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lt-LT" dirty="0"/>
              <a:t>https://duotone.shapefactory.co/?i=-HH3cGeAC4o&amp;f=3fc7ff&amp;t=2c0058&amp;q=_</a:t>
            </a:r>
            <a:endParaRPr lang="en-US" dirty="0"/>
          </a:p>
          <a:p>
            <a:r>
              <a:rPr lang="lt-LT" dirty="0"/>
              <a:t>https://duotone.shapefactory.co/?f=3fc7ff&amp;t=2c0058&amp;q=_</a:t>
            </a:r>
            <a:endParaRPr lang="en-L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3CD6E-3749-1947-B075-4508CE6FA4B9}" type="slidenum">
              <a:t>4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7699128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https://storyset.com/illustration/meditation/bro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lt-LT" dirty="0"/>
              <a:t>https://duotone.shapefactory.co/?i=-HH3cGeAC4o&amp;f=3fc7ff&amp;t=2c0058&amp;q=_</a:t>
            </a:r>
            <a:endParaRPr lang="en-L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3CD6E-3749-1947-B075-4508CE6FA4B9}" type="slidenum">
              <a:t>5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38414059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lt-LT" dirty="0"/>
              <a:t>https://duotone.shapefactory.co/?i=roZgc7SXXmI&amp;f=3fc7ff&amp;t=2c0058&amp;q=_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3CD6E-3749-1947-B075-4508CE6FA4B9}" type="slidenum">
              <a:rPr lang="lt-LT" smtClean="0"/>
              <a:t>6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13404914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lt-LT" dirty="0"/>
              <a:t>https://duotone.shapefactory.co/?i=phIFdC6lA4E&amp;f=3fc7ff&amp;t=2c0058&amp;q=_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3CD6E-3749-1947-B075-4508CE6FA4B9}" type="slidenum">
              <a:rPr lang="lt-LT" smtClean="0"/>
              <a:t>7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17546421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https://storyset.com/illustration/business-plan/bro</a:t>
            </a:r>
          </a:p>
          <a:p>
            <a:r>
              <a:rPr lang="lt-LT" dirty="0"/>
              <a:t>https://duotone.shapefactory.co/?i=c65n6pgkXkI&amp;f=3fc7ff&amp;t=2c0058&amp;q=_</a:t>
            </a:r>
            <a:endParaRPr lang="en-L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3CD6E-3749-1947-B075-4508CE6FA4B9}" type="slidenum">
              <a:t>9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4567916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16842F-0F20-094A-A10B-9F5C936FC2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L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B01CE5-EFE8-864E-B3A1-85B3D2C330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L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4FC3FD-3F62-2747-A1A2-99AFC9F2B8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ABC42-B106-E749-A4FF-82EB16478A94}" type="datetimeFigureOut">
              <a:t>4/10/2023</a:t>
            </a:fld>
            <a:endParaRPr lang="en-L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D2DDCB-ECDC-0D4F-AD05-68A67188AE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F8EAD5-55E8-E244-BE6E-250F15CB82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5BD78-664F-6B48-B3E7-BFF8D7D81F9C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32325345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D50BD-E621-264B-A1D1-C4166E8EC3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L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EBFFE6-8D73-DD45-9B97-D602AC55A9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L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BB2E4E-7152-EB46-AA0C-511A1EAACA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ABC42-B106-E749-A4FF-82EB16478A94}" type="datetimeFigureOut">
              <a:t>4/10/2023</a:t>
            </a:fld>
            <a:endParaRPr lang="en-L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295499-07A2-7B4D-8DF7-BDA90F068C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5ABF28-D543-6842-B16F-C25570D71E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5BD78-664F-6B48-B3E7-BFF8D7D81F9C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6980131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BDEBA7-0F59-3145-9182-40B00DCCC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L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0E5F29-62E1-4D49-A327-58A8191247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6D4BE2-C798-FC4D-A55F-01B205B5A3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ABC42-B106-E749-A4FF-82EB16478A94}" type="datetimeFigureOut">
              <a:t>4/10/2023</a:t>
            </a:fld>
            <a:endParaRPr lang="en-L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D24FAD-E061-BE44-8A9F-EB68C64C63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96BBA7-4B00-8F49-BE44-49E1D1259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5BD78-664F-6B48-B3E7-BFF8D7D81F9C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26908159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390D8-81A4-AE43-8F1B-FDCA81D1C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L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7B349A-B24B-8540-9EB3-F3DCC4FF99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L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18B89B-B99E-EC40-BABF-B5DB071905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L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395FAB-7800-564F-8F7F-9F3FDEA563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ABC42-B106-E749-A4FF-82EB16478A94}" type="datetimeFigureOut">
              <a:t>4/10/2023</a:t>
            </a:fld>
            <a:endParaRPr lang="en-L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9EE913-D44B-DD4C-BE24-021E819BEC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B7B8A0-B0E8-2D42-8AA4-0DE16782E8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5BD78-664F-6B48-B3E7-BFF8D7D81F9C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31689529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B53741-5A0B-0E42-8D97-1675FF284B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L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A10BCE-4F29-3C4B-A837-6305B511E5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675617-DA00-B74C-A6A8-127D8CE062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L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71AE68A-3182-FF43-9E8B-1B7E95C035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CE562E8-57A1-FA46-9BA8-55435140958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L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1AD75A1-1EEF-4248-A314-B483C5F431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ABC42-B106-E749-A4FF-82EB16478A94}" type="datetimeFigureOut">
              <a:t>4/10/2023</a:t>
            </a:fld>
            <a:endParaRPr lang="en-L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EB833E9-8131-6A40-B38E-DFE1141F17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C7B9065-1F2D-7941-AD01-A84B29E4FD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5BD78-664F-6B48-B3E7-BFF8D7D81F9C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40608330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60B73-B95D-5B47-B897-E5356AAF6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L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3F801E0-B433-F441-85DD-A3627E2804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ABC42-B106-E749-A4FF-82EB16478A94}" type="datetimeFigureOut">
              <a:t>4/10/2023</a:t>
            </a:fld>
            <a:endParaRPr lang="en-L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B94670-BF4F-B14E-919B-F5FB5CA1EB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979E10-B5E7-734E-A861-690BDD5EB7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5BD78-664F-6B48-B3E7-BFF8D7D81F9C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9473016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6C71CAF-61B1-AC4C-9422-FC8B4463CB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ABC42-B106-E749-A4FF-82EB16478A94}" type="datetimeFigureOut">
              <a:t>4/10/2023</a:t>
            </a:fld>
            <a:endParaRPr lang="en-L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222585-EEE5-484B-886A-D4A0E2FC00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108CF0-715C-234F-9141-4307E5978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5BD78-664F-6B48-B3E7-BFF8D7D81F9C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56686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Rectang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90B793E3-BAAB-AD4E-B6AD-8B1B911843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81852-2CDD-1F44-8622-0277A506EFB6}" type="datetime1">
              <a:t>4/10/2023</a:t>
            </a:fld>
            <a:endParaRPr lang="en-US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8A4BCAFD-0E0C-1440-A552-19E7A71F54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497615" y="5277938"/>
            <a:ext cx="1535016" cy="539785"/>
          </a:xfrm>
        </p:spPr>
        <p:txBody>
          <a:bodyPr anchor="ctr"/>
          <a:lstStyle/>
          <a:p>
            <a:r>
              <a:rPr lang="en-US"/>
              <a:t>FOOTER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28D70BFD-12B3-9D4F-97D2-224C0C22E3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effectLst/>
        </p:spPr>
        <p:txBody>
          <a:bodyPr/>
          <a:lstStyle/>
          <a:p>
            <a:fld id="{CF479653-51A7-4104-943F-604636EBCE9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75108E2C-F059-0245-ADF0-20B4A798EEB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6176663" cy="6857999"/>
          </a:xfrm>
          <a:custGeom>
            <a:avLst/>
            <a:gdLst>
              <a:gd name="connsiteX0" fmla="*/ 10431933 w 12352523"/>
              <a:gd name="connsiteY0" fmla="*/ 8418535 h 13715998"/>
              <a:gd name="connsiteX1" fmla="*/ 12352523 w 12352523"/>
              <a:gd name="connsiteY1" fmla="*/ 8418535 h 13715998"/>
              <a:gd name="connsiteX2" fmla="*/ 10385201 w 12352523"/>
              <a:gd name="connsiteY2" fmla="*/ 13715998 h 13715998"/>
              <a:gd name="connsiteX3" fmla="*/ 8464611 w 12352523"/>
              <a:gd name="connsiteY3" fmla="*/ 13715998 h 13715998"/>
              <a:gd name="connsiteX4" fmla="*/ 8241117 w 12352523"/>
              <a:gd name="connsiteY4" fmla="*/ 3808871 h 13715998"/>
              <a:gd name="connsiteX5" fmla="*/ 11832937 w 12352523"/>
              <a:gd name="connsiteY5" fmla="*/ 3808871 h 13715998"/>
              <a:gd name="connsiteX6" fmla="*/ 8153719 w 12352523"/>
              <a:gd name="connsiteY6" fmla="*/ 13715998 h 13715998"/>
              <a:gd name="connsiteX7" fmla="*/ 4561901 w 12352523"/>
              <a:gd name="connsiteY7" fmla="*/ 13715998 h 13715998"/>
              <a:gd name="connsiteX8" fmla="*/ 4318628 w 12352523"/>
              <a:gd name="connsiteY8" fmla="*/ 0 h 13715998"/>
              <a:gd name="connsiteX9" fmla="*/ 9291349 w 12352523"/>
              <a:gd name="connsiteY9" fmla="*/ 0 h 13715998"/>
              <a:gd name="connsiteX10" fmla="*/ 4197631 w 12352523"/>
              <a:gd name="connsiteY10" fmla="*/ 13715998 h 13715998"/>
              <a:gd name="connsiteX11" fmla="*/ 0 w 12352523"/>
              <a:gd name="connsiteY11" fmla="*/ 13715998 h 13715998"/>
              <a:gd name="connsiteX12" fmla="*/ 0 w 12352523"/>
              <a:gd name="connsiteY12" fmla="*/ 11628893 h 13715998"/>
              <a:gd name="connsiteX13" fmla="*/ 0 w 12352523"/>
              <a:gd name="connsiteY13" fmla="*/ 0 h 13715998"/>
              <a:gd name="connsiteX14" fmla="*/ 3953721 w 12352523"/>
              <a:gd name="connsiteY14" fmla="*/ 0 h 13715998"/>
              <a:gd name="connsiteX15" fmla="*/ 0 w 12352523"/>
              <a:gd name="connsiteY15" fmla="*/ 10646294 h 13715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352523" h="13715998">
                <a:moveTo>
                  <a:pt x="10431933" y="8418535"/>
                </a:moveTo>
                <a:lnTo>
                  <a:pt x="12352523" y="8418535"/>
                </a:lnTo>
                <a:lnTo>
                  <a:pt x="10385201" y="13715998"/>
                </a:lnTo>
                <a:lnTo>
                  <a:pt x="8464611" y="13715998"/>
                </a:lnTo>
                <a:close/>
                <a:moveTo>
                  <a:pt x="8241117" y="3808871"/>
                </a:moveTo>
                <a:lnTo>
                  <a:pt x="11832937" y="3808871"/>
                </a:lnTo>
                <a:lnTo>
                  <a:pt x="8153719" y="13715998"/>
                </a:lnTo>
                <a:lnTo>
                  <a:pt x="4561901" y="13715998"/>
                </a:lnTo>
                <a:close/>
                <a:moveTo>
                  <a:pt x="4318628" y="0"/>
                </a:moveTo>
                <a:lnTo>
                  <a:pt x="9291349" y="0"/>
                </a:lnTo>
                <a:lnTo>
                  <a:pt x="4197631" y="13715998"/>
                </a:lnTo>
                <a:lnTo>
                  <a:pt x="0" y="13715998"/>
                </a:lnTo>
                <a:lnTo>
                  <a:pt x="0" y="11628893"/>
                </a:lnTo>
                <a:close/>
                <a:moveTo>
                  <a:pt x="0" y="0"/>
                </a:moveTo>
                <a:lnTo>
                  <a:pt x="3953721" y="0"/>
                </a:lnTo>
                <a:lnTo>
                  <a:pt x="0" y="1064629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2173329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4F14934-8114-A045-BF93-A3D0F40B46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L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E6EBB7-564B-9A40-A3DF-7CDFAA5A89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L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12D4C6-0513-D44D-85BF-D3B800DC0E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CABC42-B106-E749-A4FF-82EB16478A94}" type="datetimeFigureOut">
              <a:t>4/10/2023</a:t>
            </a:fld>
            <a:endParaRPr lang="en-L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D0C1C2-08C9-914D-8AEA-F68518A29F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L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566A1F-7359-0040-9701-58FB410771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35BD78-664F-6B48-B3E7-BFF8D7D81F9C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478905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L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12" Type="http://schemas.openxmlformats.org/officeDocument/2006/relationships/image" Target="../media/image60.png"/><Relationship Id="rId17" Type="http://schemas.openxmlformats.org/officeDocument/2006/relationships/slide" Target="slide4.xml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8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5.png"/><Relationship Id="rId15" Type="http://schemas.openxmlformats.org/officeDocument/2006/relationships/image" Target="../media/image7.png"/><Relationship Id="rId10" Type="http://schemas.openxmlformats.org/officeDocument/2006/relationships/image" Target="../media/image50.png"/><Relationship Id="rId4" Type="http://schemas.openxmlformats.org/officeDocument/2006/relationships/image" Target="../media/image2.png"/><Relationship Id="rId9" Type="http://schemas.openxmlformats.org/officeDocument/2006/relationships/image" Target="../media/image4.png"/><Relationship Id="rId14" Type="http://schemas.openxmlformats.org/officeDocument/2006/relationships/image" Target="../media/image7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slide" Target="slide9.xml"/><Relationship Id="rId3" Type="http://schemas.openxmlformats.org/officeDocument/2006/relationships/image" Target="../media/image9.png"/><Relationship Id="rId7" Type="http://schemas.openxmlformats.org/officeDocument/2006/relationships/slide" Target="slide6.xml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6" Type="http://schemas.openxmlformats.org/officeDocument/2006/relationships/slide" Target="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slide" Target="slide8.xml"/><Relationship Id="rId5" Type="http://schemas.openxmlformats.org/officeDocument/2006/relationships/slide" Target="slide5.xml"/><Relationship Id="rId15" Type="http://schemas.openxmlformats.org/officeDocument/2006/relationships/image" Target="../media/image8.svg"/><Relationship Id="rId10" Type="http://schemas.openxmlformats.org/officeDocument/2006/relationships/image" Target="../media/image14.png"/><Relationship Id="rId4" Type="http://schemas.openxmlformats.org/officeDocument/2006/relationships/image" Target="../media/image11.png"/><Relationship Id="rId9" Type="http://schemas.openxmlformats.org/officeDocument/2006/relationships/slide" Target="slide7.xml"/><Relationship Id="rId1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6.png"/><Relationship Id="rId3" Type="http://schemas.openxmlformats.org/officeDocument/2006/relationships/image" Target="../media/image9.png"/><Relationship Id="rId7" Type="http://schemas.openxmlformats.org/officeDocument/2006/relationships/image" Target="../media/image3.png"/><Relationship Id="rId12" Type="http://schemas.openxmlformats.org/officeDocument/2006/relationships/image" Target="../media/image60.png"/><Relationship Id="rId17" Type="http://schemas.openxmlformats.org/officeDocument/2006/relationships/slide" Target="slide4.xml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8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11" Type="http://schemas.openxmlformats.org/officeDocument/2006/relationships/image" Target="../media/image5.png"/><Relationship Id="rId15" Type="http://schemas.openxmlformats.org/officeDocument/2006/relationships/image" Target="../media/image7.png"/><Relationship Id="rId10" Type="http://schemas.openxmlformats.org/officeDocument/2006/relationships/image" Target="../media/image50.png"/><Relationship Id="rId4" Type="http://schemas.openxmlformats.org/officeDocument/2006/relationships/image" Target="../media/image2.png"/><Relationship Id="rId9" Type="http://schemas.openxmlformats.org/officeDocument/2006/relationships/image" Target="../media/image4.png"/><Relationship Id="rId14" Type="http://schemas.openxmlformats.org/officeDocument/2006/relationships/image" Target="../media/image7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6.png"/><Relationship Id="rId3" Type="http://schemas.openxmlformats.org/officeDocument/2006/relationships/image" Target="../media/image9.png"/><Relationship Id="rId7" Type="http://schemas.openxmlformats.org/officeDocument/2006/relationships/image" Target="../media/image3.png"/><Relationship Id="rId12" Type="http://schemas.openxmlformats.org/officeDocument/2006/relationships/image" Target="../media/image60.png"/><Relationship Id="rId17" Type="http://schemas.openxmlformats.org/officeDocument/2006/relationships/slide" Target="slide4.xml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8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5.png"/><Relationship Id="rId15" Type="http://schemas.openxmlformats.org/officeDocument/2006/relationships/image" Target="../media/image7.png"/><Relationship Id="rId10" Type="http://schemas.openxmlformats.org/officeDocument/2006/relationships/image" Target="../media/image50.png"/><Relationship Id="rId4" Type="http://schemas.openxmlformats.org/officeDocument/2006/relationships/image" Target="../media/image2.png"/><Relationship Id="rId9" Type="http://schemas.openxmlformats.org/officeDocument/2006/relationships/image" Target="../media/image4.png"/><Relationship Id="rId14" Type="http://schemas.openxmlformats.org/officeDocument/2006/relationships/image" Target="../media/image7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E682483-E843-7DEB-CE03-82EF9B0431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60090"/>
            <a:ext cx="12192000" cy="72180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675FD7F-5D03-F141-A260-4BF1386650A6}"/>
              </a:ext>
            </a:extLst>
          </p:cNvPr>
          <p:cNvSpPr txBox="1"/>
          <p:nvPr/>
        </p:nvSpPr>
        <p:spPr>
          <a:xfrm>
            <a:off x="4213848" y="783646"/>
            <a:ext cx="3997717" cy="924789"/>
          </a:xfrm>
          <a:prstGeom prst="rect">
            <a:avLst/>
          </a:prstGeom>
          <a:effectLst/>
        </p:spPr>
        <p:txBody>
          <a:bodyPr vert="horz" lIns="0" tIns="45720" rIns="91440" bIns="45720" rtlCol="0" anchor="t">
            <a:noAutofit/>
          </a:bodyPr>
          <a:lstStyle>
            <a:defPPr>
              <a:defRPr lang="en-LT"/>
            </a:defPPr>
            <a:lvl1pPr defTabSz="914355">
              <a:lnSpc>
                <a:spcPct val="90000"/>
              </a:lnSpc>
              <a:spcBef>
                <a:spcPct val="0"/>
              </a:spcBef>
              <a:buNone/>
              <a:defRPr sz="3600">
                <a:solidFill>
                  <a:sysClr val="window" lastClr="FFFFFF"/>
                </a:solidFill>
                <a:effectLst>
                  <a:outerShdw blurRad="381000" dist="176531" dir="5400000" algn="t" rotWithShape="0">
                    <a:srgbClr val="3B1B6B">
                      <a:alpha val="30000"/>
                    </a:srgbClr>
                  </a:outerShdw>
                </a:effectLst>
                <a:latin typeface="Montserrat SemiBold"/>
                <a:ea typeface="+mj-ea"/>
                <a:cs typeface="+mj-cs"/>
              </a:defRPr>
            </a:lvl1pPr>
          </a:lstStyle>
          <a:p>
            <a:pPr algn="ctr"/>
            <a:endParaRPr lang="lt-LT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EB122F-F613-9C4E-BE22-C491BF3A66B4}"/>
              </a:ext>
            </a:extLst>
          </p:cNvPr>
          <p:cNvSpPr txBox="1"/>
          <p:nvPr/>
        </p:nvSpPr>
        <p:spPr>
          <a:xfrm>
            <a:off x="6003635" y="1381647"/>
            <a:ext cx="184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LT"/>
            </a:defPPr>
            <a:lvl1pPr algn="ctr">
              <a:defRPr spc="300">
                <a:solidFill>
                  <a:schemeClr val="bg1"/>
                </a:solidFill>
                <a:effectLst>
                  <a:outerShdw blurRad="317500" dist="190500" dir="5400000" algn="t" rotWithShape="0">
                    <a:srgbClr val="3B1B6B">
                      <a:alpha val="20000"/>
                    </a:srgbClr>
                  </a:outerShdw>
                </a:effectLst>
                <a:latin typeface="Montserrat" panose="00000500000000000000" pitchFamily="2" charset="0"/>
              </a:defRPr>
            </a:lvl1pPr>
          </a:lstStyle>
          <a:p>
            <a:endParaRPr lang="lt-LT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9CD4920-F008-432D-84E9-3F92FA5F534C}"/>
              </a:ext>
            </a:extLst>
          </p:cNvPr>
          <p:cNvGrpSpPr/>
          <p:nvPr/>
        </p:nvGrpSpPr>
        <p:grpSpPr>
          <a:xfrm>
            <a:off x="4593833" y="3261862"/>
            <a:ext cx="17154860" cy="1714500"/>
            <a:chOff x="-1045285" y="3031639"/>
            <a:chExt cx="17154860" cy="1714500"/>
          </a:xfrm>
        </p:grpSpPr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6" name="Slide Zoom 5">
                  <a:extLst>
                    <a:ext uri="{FF2B5EF4-FFF2-40B4-BE49-F238E27FC236}">
                      <a16:creationId xmlns:a16="http://schemas.microsoft.com/office/drawing/2014/main" id="{5CF1E1EF-8459-4F00-9722-A4A9841FBDB2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015852290"/>
                    </p:ext>
                  </p:extLst>
                </p:nvPr>
              </p:nvGraphicFramePr>
              <p:xfrm>
                <a:off x="-1045285" y="3031639"/>
                <a:ext cx="3048000" cy="1714500"/>
              </p:xfrm>
              <a:graphic>
                <a:graphicData uri="http://schemas.microsoft.com/office/powerpoint/2016/slidezoom">
                  <pslz:sldZm>
                    <pslz:sldZmObj sldId="378" cId="1161969439">
                      <pslz:zmPr id="{8BC6CCB4-65BB-4EF4-9F71-D27B37EAB8F7}" transitionDur="1000">
                        <p166:blipFill xmlns:p166="http://schemas.microsoft.com/office/powerpoint/2016/6/main">
                          <a:blip r:embed="rId4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noFill/>
                          </a:ln>
                          <a:effectLst>
                            <a:reflection blurRad="6350" stA="50000" endA="300" endPos="55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6" name="Slide Zoom 5">
                  <a:extLst>
                    <a:ext uri="{FF2B5EF4-FFF2-40B4-BE49-F238E27FC236}">
                      <a16:creationId xmlns:a16="http://schemas.microsoft.com/office/drawing/2014/main" id="{5CF1E1EF-8459-4F00-9722-A4A9841FBDB2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593833" y="3261862"/>
                  <a:ext cx="3048000" cy="1714500"/>
                </a:xfrm>
                <a:prstGeom prst="rect">
                  <a:avLst/>
                </a:prstGeom>
                <a:ln w="3175">
                  <a:noFill/>
                </a:ln>
                <a:effectLst>
                  <a:reflection blurRad="6350" stA="50000" endA="300" endPos="55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10" name="Slide Zoom 9">
                  <a:extLst>
                    <a:ext uri="{FF2B5EF4-FFF2-40B4-BE49-F238E27FC236}">
                      <a16:creationId xmlns:a16="http://schemas.microsoft.com/office/drawing/2014/main" id="{E4FF4D4F-37F0-4C9A-91C8-8898A108CB80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377359167"/>
                    </p:ext>
                  </p:extLst>
                </p:nvPr>
              </p:nvGraphicFramePr>
              <p:xfrm>
                <a:off x="2481430" y="3031639"/>
                <a:ext cx="3048000" cy="1714500"/>
              </p:xfrm>
              <a:graphic>
                <a:graphicData uri="http://schemas.microsoft.com/office/powerpoint/2016/slidezoom">
                  <pslz:sldZm>
                    <pslz:sldZmObj sldId="379" cId="1413806984">
                      <pslz:zmPr id="{85808C1A-F032-4C2F-A2F0-E676F56499E2}" transitionDur="1000">
                        <p166:blipFill xmlns:p166="http://schemas.microsoft.com/office/powerpoint/2016/6/main">
                          <a:blip r:embed="rId7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noFill/>
                          </a:ln>
                          <a:effectLst>
                            <a:reflection blurRad="6350" stA="50000" endA="300" endPos="55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10" name="Slide Zoom 9">
                  <a:extLst>
                    <a:ext uri="{FF2B5EF4-FFF2-40B4-BE49-F238E27FC236}">
                      <a16:creationId xmlns:a16="http://schemas.microsoft.com/office/drawing/2014/main" id="{E4FF4D4F-37F0-4C9A-91C8-8898A108CB80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8120548" y="3261862"/>
                  <a:ext cx="3048000" cy="1714500"/>
                </a:xfrm>
                <a:prstGeom prst="rect">
                  <a:avLst/>
                </a:prstGeom>
                <a:ln w="3175">
                  <a:noFill/>
                </a:ln>
                <a:effectLst>
                  <a:reflection blurRad="6350" stA="50000" endA="300" endPos="55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13" name="Slide Zoom 12">
                  <a:extLst>
                    <a:ext uri="{FF2B5EF4-FFF2-40B4-BE49-F238E27FC236}">
                      <a16:creationId xmlns:a16="http://schemas.microsoft.com/office/drawing/2014/main" id="{128CFD73-46D0-4CED-AABE-BBB07192668B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12706796"/>
                    </p:ext>
                  </p:extLst>
                </p:nvPr>
              </p:nvGraphicFramePr>
              <p:xfrm>
                <a:off x="6008145" y="3031639"/>
                <a:ext cx="3048000" cy="1714500"/>
              </p:xfrm>
              <a:graphic>
                <a:graphicData uri="http://schemas.microsoft.com/office/powerpoint/2016/slidezoom">
                  <pslz:sldZm>
                    <pslz:sldZmObj sldId="380" cId="2883796286">
                      <pslz:zmPr id="{71C09A1B-BF41-4C70-A970-7661C3235084}" transitionDur="1000">
                        <p166:blipFill xmlns:p166="http://schemas.microsoft.com/office/powerpoint/2016/6/main">
                          <a:blip r:embed="rId9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>
                            <a:noFill/>
                          </a:ln>
                          <a:effectLst>
                            <a:reflection blurRad="6350" stA="50000" endA="300" endPos="55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13" name="Slide Zoom 12">
                  <a:extLst>
                    <a:ext uri="{FF2B5EF4-FFF2-40B4-BE49-F238E27FC236}">
                      <a16:creationId xmlns:a16="http://schemas.microsoft.com/office/drawing/2014/main" id="{128CFD73-46D0-4CED-AABE-BBB07192668B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1647263" y="3261862"/>
                  <a:ext cx="3048000" cy="1714500"/>
                </a:xfrm>
                <a:prstGeom prst="rect">
                  <a:avLst/>
                </a:prstGeom>
                <a:ln>
                  <a:noFill/>
                </a:ln>
                <a:effectLst>
                  <a:reflection blurRad="6350" stA="50000" endA="300" endPos="55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16" name="Slide Zoom 15">
                  <a:extLst>
                    <a:ext uri="{FF2B5EF4-FFF2-40B4-BE49-F238E27FC236}">
                      <a16:creationId xmlns:a16="http://schemas.microsoft.com/office/drawing/2014/main" id="{A371955E-4508-45A1-AB4C-7F61147375E9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226993177"/>
                    </p:ext>
                  </p:extLst>
                </p:nvPr>
              </p:nvGraphicFramePr>
              <p:xfrm>
                <a:off x="9534860" y="3031639"/>
                <a:ext cx="3048000" cy="1714500"/>
              </p:xfrm>
              <a:graphic>
                <a:graphicData uri="http://schemas.microsoft.com/office/powerpoint/2016/slidezoom">
                  <pslz:sldZm>
                    <pslz:sldZmObj sldId="381" cId="3051391703">
                      <pslz:zmPr id="{B7B8F40C-9712-4A7F-BA3A-798BF590DEF3}" transitionDur="1000">
                        <p166:blipFill xmlns:p166="http://schemas.microsoft.com/office/powerpoint/2016/6/main">
                          <a:blip r:embed="rId11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noFill/>
                          </a:ln>
                          <a:effectLst>
                            <a:reflection blurRad="6350" stA="50000" endA="300" endPos="55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16" name="Slide Zoom 15">
                  <a:extLst>
                    <a:ext uri="{FF2B5EF4-FFF2-40B4-BE49-F238E27FC236}">
                      <a16:creationId xmlns:a16="http://schemas.microsoft.com/office/drawing/2014/main" id="{A371955E-4508-45A1-AB4C-7F61147375E9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5173978" y="3261862"/>
                  <a:ext cx="3048000" cy="1714500"/>
                </a:xfrm>
                <a:prstGeom prst="rect">
                  <a:avLst/>
                </a:prstGeom>
                <a:ln w="3175">
                  <a:noFill/>
                </a:ln>
                <a:effectLst>
                  <a:reflection blurRad="6350" stA="50000" endA="300" endPos="55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18" name="Slide Zoom 17">
                  <a:extLst>
                    <a:ext uri="{FF2B5EF4-FFF2-40B4-BE49-F238E27FC236}">
                      <a16:creationId xmlns:a16="http://schemas.microsoft.com/office/drawing/2014/main" id="{868B4FF4-910E-4F88-B1D7-3B9F9F82A495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351563967"/>
                    </p:ext>
                  </p:extLst>
                </p:nvPr>
              </p:nvGraphicFramePr>
              <p:xfrm>
                <a:off x="13061575" y="3031639"/>
                <a:ext cx="3048000" cy="1714500"/>
              </p:xfrm>
              <a:graphic>
                <a:graphicData uri="http://schemas.microsoft.com/office/powerpoint/2016/slidezoom">
                  <pslz:sldZm>
                    <pslz:sldZmObj sldId="382" cId="1305497458">
                      <pslz:zmPr id="{62431A6E-8CDE-4E68-ACA5-F233B09BC66C}" transitionDur="1000">
                        <p166:blipFill xmlns:p166="http://schemas.microsoft.com/office/powerpoint/2016/6/main">
                          <a:blip r:embed="rId13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>
                            <a:noFill/>
                          </a:ln>
                          <a:effectLst>
                            <a:reflection blurRad="6350" stA="50000" endA="300" endPos="55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18" name="Slide Zoom 17">
                  <a:extLst>
                    <a:ext uri="{FF2B5EF4-FFF2-40B4-BE49-F238E27FC236}">
                      <a16:creationId xmlns:a16="http://schemas.microsoft.com/office/drawing/2014/main" id="{868B4FF4-910E-4F88-B1D7-3B9F9F82A495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8700693" y="3261862"/>
                  <a:ext cx="3048000" cy="1714500"/>
                </a:xfrm>
                <a:prstGeom prst="rect">
                  <a:avLst/>
                </a:prstGeom>
                <a:ln>
                  <a:noFill/>
                </a:ln>
                <a:effectLst>
                  <a:reflection blurRad="6350" stA="50000" endA="300" endPos="55000" dir="5400000" sy="-100000" algn="bl" rotWithShape="0"/>
                </a:effectLst>
              </p:spPr>
            </p:pic>
          </mc:Fallback>
        </mc:AlternateContent>
      </p:grpSp>
      <p:pic>
        <p:nvPicPr>
          <p:cNvPr id="27" name="Graphic 26" descr="Caret Left with solid fil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7407E26F-FAC3-49DB-BDF5-14086AFDF58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 flipH="1">
            <a:off x="11076980" y="3767524"/>
            <a:ext cx="703175" cy="703175"/>
          </a:xfrm>
          <a:prstGeom prst="rect">
            <a:avLst/>
          </a:prstGeom>
        </p:spPr>
      </p:pic>
      <p:pic>
        <p:nvPicPr>
          <p:cNvPr id="32" name="Graphic 31" descr="Caret Left with solid fill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DF988019-B872-4AF7-A877-ECE28F18A69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-693103" y="3767524"/>
            <a:ext cx="703175" cy="703175"/>
          </a:xfrm>
          <a:prstGeom prst="rect">
            <a:avLst/>
          </a:prstGeom>
        </p:spPr>
      </p:pic>
      <p:sp>
        <p:nvSpPr>
          <p:cNvPr id="28" name="!!start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752E2DB-DBB1-4D23-872C-836BEC2AED01}"/>
              </a:ext>
            </a:extLst>
          </p:cNvPr>
          <p:cNvSpPr/>
          <p:nvPr/>
        </p:nvSpPr>
        <p:spPr>
          <a:xfrm>
            <a:off x="5894107" y="5275783"/>
            <a:ext cx="144000" cy="1440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t-LT"/>
          </a:p>
        </p:txBody>
      </p:sp>
      <p:sp>
        <p:nvSpPr>
          <p:cNvPr id="41" name="!!end">
            <a:hlinkClick r:id="rId17" action="ppaction://hlinksldjump"/>
            <a:extLst>
              <a:ext uri="{FF2B5EF4-FFF2-40B4-BE49-F238E27FC236}">
                <a16:creationId xmlns:a16="http://schemas.microsoft.com/office/drawing/2014/main" id="{765AC537-E08B-431E-8F9F-5039DAC686A5}"/>
              </a:ext>
            </a:extLst>
          </p:cNvPr>
          <p:cNvSpPr/>
          <p:nvPr/>
        </p:nvSpPr>
        <p:spPr>
          <a:xfrm>
            <a:off x="6140707" y="5275783"/>
            <a:ext cx="144000" cy="144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330264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B83E24C-0C7C-D6B7-CC00-6FAF58F151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090462"/>
            <a:ext cx="12192000" cy="794846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675FD7F-5D03-F141-A260-4BF1386650A6}"/>
              </a:ext>
            </a:extLst>
          </p:cNvPr>
          <p:cNvSpPr txBox="1"/>
          <p:nvPr/>
        </p:nvSpPr>
        <p:spPr>
          <a:xfrm>
            <a:off x="4593833" y="898856"/>
            <a:ext cx="2967479" cy="590931"/>
          </a:xfrm>
          <a:prstGeom prst="rect">
            <a:avLst/>
          </a:prstGeom>
          <a:effectLst/>
        </p:spPr>
        <p:txBody>
          <a:bodyPr vert="horz" lIns="0" tIns="45720" rIns="91440" bIns="45720" rtlCol="0" anchor="t">
            <a:noAutofit/>
          </a:bodyPr>
          <a:lstStyle>
            <a:defPPr>
              <a:defRPr lang="en-LT"/>
            </a:defPPr>
            <a:lvl1pPr defTabSz="914355">
              <a:lnSpc>
                <a:spcPct val="90000"/>
              </a:lnSpc>
              <a:spcBef>
                <a:spcPct val="0"/>
              </a:spcBef>
              <a:buNone/>
              <a:defRPr sz="3600">
                <a:solidFill>
                  <a:sysClr val="window" lastClr="FFFFFF"/>
                </a:solidFill>
                <a:effectLst>
                  <a:outerShdw blurRad="381000" dist="176531" dir="5400000" algn="t" rotWithShape="0">
                    <a:srgbClr val="3B1B6B">
                      <a:alpha val="30000"/>
                    </a:srgbClr>
                  </a:outerShdw>
                </a:effectLst>
                <a:latin typeface="Montserrat SemiBold"/>
                <a:ea typeface="+mj-ea"/>
                <a:cs typeface="+mj-cs"/>
              </a:defRPr>
            </a:lvl1pPr>
          </a:lstStyle>
          <a:p>
            <a:pPr algn="ctr"/>
            <a:endParaRPr lang="lt-LT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9CD4920-F008-432D-84E9-3F92FA5F534C}"/>
              </a:ext>
            </a:extLst>
          </p:cNvPr>
          <p:cNvGrpSpPr/>
          <p:nvPr/>
        </p:nvGrpSpPr>
        <p:grpSpPr>
          <a:xfrm>
            <a:off x="1089362" y="4341949"/>
            <a:ext cx="17177694" cy="1867668"/>
            <a:chOff x="-1016956" y="4248330"/>
            <a:chExt cx="17050848" cy="1715955"/>
          </a:xfrm>
        </p:grpSpPr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6" name="Slide Zoom 5">
                  <a:extLst>
                    <a:ext uri="{FF2B5EF4-FFF2-40B4-BE49-F238E27FC236}">
                      <a16:creationId xmlns:a16="http://schemas.microsoft.com/office/drawing/2014/main" id="{5CF1E1EF-8459-4F00-9722-A4A9841FBDB2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729782258"/>
                    </p:ext>
                  </p:extLst>
                </p:nvPr>
              </p:nvGraphicFramePr>
              <p:xfrm>
                <a:off x="-1016956" y="4249785"/>
                <a:ext cx="3048000" cy="1714500"/>
              </p:xfrm>
              <a:graphic>
                <a:graphicData uri="http://schemas.microsoft.com/office/powerpoint/2016/slidezoom">
                  <pslz:sldZm>
                    <pslz:sldZmObj sldId="378" cId="1161969439">
                      <pslz:zmPr id="{8BC6CCB4-65BB-4EF4-9F71-D27B37EAB8F7}" transitionDur="1000">
                        <p166:blipFill xmlns:p166="http://schemas.microsoft.com/office/powerpoint/2016/6/main">
                          <a:blip r:embed="rId4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70675" cy="1866084"/>
                          </a:xfrm>
                          <a:prstGeom prst="rect">
                            <a:avLst/>
                          </a:prstGeom>
                          <a:ln w="3175">
                            <a:noFill/>
                          </a:ln>
                          <a:effectLst>
                            <a:reflection blurRad="6350" stA="50000" endA="300" endPos="55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6" name="Slide Zoom 5">
                  <a:hlinkClick r:id="rId5" action="ppaction://hlinksldjump"/>
                  <a:extLst>
                    <a:ext uri="{FF2B5EF4-FFF2-40B4-BE49-F238E27FC236}">
                      <a16:creationId xmlns:a16="http://schemas.microsoft.com/office/drawing/2014/main" id="{5CF1E1EF-8459-4F00-9722-A4A9841FBDB2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089362" y="4343533"/>
                  <a:ext cx="3070675" cy="1866084"/>
                </a:xfrm>
                <a:prstGeom prst="rect">
                  <a:avLst/>
                </a:prstGeom>
                <a:ln w="3175">
                  <a:noFill/>
                </a:ln>
                <a:effectLst>
                  <a:reflection blurRad="6350" stA="50000" endA="300" endPos="55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10" name="Slide Zoom 9">
                  <a:extLst>
                    <a:ext uri="{FF2B5EF4-FFF2-40B4-BE49-F238E27FC236}">
                      <a16:creationId xmlns:a16="http://schemas.microsoft.com/office/drawing/2014/main" id="{E4FF4D4F-37F0-4C9A-91C8-8898A108CB80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897032748"/>
                    </p:ext>
                  </p:extLst>
                </p:nvPr>
              </p:nvGraphicFramePr>
              <p:xfrm>
                <a:off x="2460180" y="4248332"/>
                <a:ext cx="3048000" cy="1714500"/>
              </p:xfrm>
              <a:graphic>
                <a:graphicData uri="http://schemas.microsoft.com/office/powerpoint/2016/slidezoom">
                  <pslz:sldZm>
                    <pslz:sldZmObj sldId="379" cId="1413806984">
                      <pslz:zmPr id="{85808C1A-F032-4C2F-A2F0-E676F56499E2}" transitionDur="1000">
                        <p166:blipFill xmlns:p166="http://schemas.microsoft.com/office/powerpoint/2016/6/main">
                          <a:blip r:embed="rId6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70675" cy="1866084"/>
                          </a:xfrm>
                          <a:prstGeom prst="rect">
                            <a:avLst/>
                          </a:prstGeom>
                          <a:ln w="3175">
                            <a:noFill/>
                          </a:ln>
                          <a:effectLst>
                            <a:reflection blurRad="6350" stA="50000" endA="300" endPos="55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10" name="Slide Zoom 9">
                  <a:hlinkClick r:id="rId7" action="ppaction://hlinksldjump"/>
                  <a:extLst>
                    <a:ext uri="{FF2B5EF4-FFF2-40B4-BE49-F238E27FC236}">
                      <a16:creationId xmlns:a16="http://schemas.microsoft.com/office/drawing/2014/main" id="{E4FF4D4F-37F0-4C9A-91C8-8898A108CB80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592365" y="4341951"/>
                  <a:ext cx="3070675" cy="1866084"/>
                </a:xfrm>
                <a:prstGeom prst="rect">
                  <a:avLst/>
                </a:prstGeom>
                <a:ln w="3175">
                  <a:noFill/>
                </a:ln>
                <a:effectLst>
                  <a:reflection blurRad="6350" stA="50000" endA="300" endPos="55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13" name="Slide Zoom 12">
                  <a:extLst>
                    <a:ext uri="{FF2B5EF4-FFF2-40B4-BE49-F238E27FC236}">
                      <a16:creationId xmlns:a16="http://schemas.microsoft.com/office/drawing/2014/main" id="{128CFD73-46D0-4CED-AABE-BBB07192668B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640922092"/>
                    </p:ext>
                  </p:extLst>
                </p:nvPr>
              </p:nvGraphicFramePr>
              <p:xfrm>
                <a:off x="5904979" y="4249785"/>
                <a:ext cx="3048000" cy="1714500"/>
              </p:xfrm>
              <a:graphic>
                <a:graphicData uri="http://schemas.microsoft.com/office/powerpoint/2016/slidezoom">
                  <pslz:sldZm>
                    <pslz:sldZmObj sldId="380" cId="2883796286">
                      <pslz:zmPr id="{71C09A1B-BF41-4C70-A970-7661C3235084}" transitionDur="1000">
                        <p166:blipFill xmlns:p166="http://schemas.microsoft.com/office/powerpoint/2016/6/main">
                          <a:blip r:embed="rId8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70675" cy="1866084"/>
                          </a:xfrm>
                          <a:prstGeom prst="rect">
                            <a:avLst/>
                          </a:prstGeom>
                          <a:ln>
                            <a:noFill/>
                          </a:ln>
                          <a:effectLst>
                            <a:reflection blurRad="6350" stA="50000" endA="300" endPos="55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13" name="Slide Zoom 12">
                  <a:hlinkClick r:id="rId9" action="ppaction://hlinksldjump"/>
                  <a:extLst>
                    <a:ext uri="{FF2B5EF4-FFF2-40B4-BE49-F238E27FC236}">
                      <a16:creationId xmlns:a16="http://schemas.microsoft.com/office/drawing/2014/main" id="{128CFD73-46D0-4CED-AABE-BBB07192668B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8062791" y="4343533"/>
                  <a:ext cx="3070675" cy="1866084"/>
                </a:xfrm>
                <a:prstGeom prst="rect">
                  <a:avLst/>
                </a:prstGeom>
                <a:ln>
                  <a:noFill/>
                </a:ln>
                <a:effectLst>
                  <a:reflection blurRad="6350" stA="50000" endA="300" endPos="55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16" name="Slide Zoom 15">
                  <a:extLst>
                    <a:ext uri="{FF2B5EF4-FFF2-40B4-BE49-F238E27FC236}">
                      <a16:creationId xmlns:a16="http://schemas.microsoft.com/office/drawing/2014/main" id="{A371955E-4508-45A1-AB4C-7F61147375E9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013383305"/>
                    </p:ext>
                  </p:extLst>
                </p:nvPr>
              </p:nvGraphicFramePr>
              <p:xfrm>
                <a:off x="9484159" y="4248331"/>
                <a:ext cx="3048000" cy="1714500"/>
              </p:xfrm>
              <a:graphic>
                <a:graphicData uri="http://schemas.microsoft.com/office/powerpoint/2016/slidezoom">
                  <pslz:sldZm>
                    <pslz:sldZmObj sldId="381" cId="3051391703">
                      <pslz:zmPr id="{B7B8F40C-9712-4A7F-BA3A-798BF590DEF3}" transitionDur="1000">
                        <p166:blipFill xmlns:p166="http://schemas.microsoft.com/office/powerpoint/2016/6/main">
                          <a:blip r:embed="rId10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70675" cy="1866084"/>
                          </a:xfrm>
                          <a:prstGeom prst="rect">
                            <a:avLst/>
                          </a:prstGeom>
                          <a:ln w="3175">
                            <a:noFill/>
                          </a:ln>
                          <a:effectLst>
                            <a:reflection blurRad="6350" stA="50000" endA="300" endPos="55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16" name="Slide Zoom 15">
                  <a:hlinkClick r:id="rId11" action="ppaction://hlinksldjump"/>
                  <a:extLst>
                    <a:ext uri="{FF2B5EF4-FFF2-40B4-BE49-F238E27FC236}">
                      <a16:creationId xmlns:a16="http://schemas.microsoft.com/office/drawing/2014/main" id="{A371955E-4508-45A1-AB4C-7F61147375E9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1668598" y="4341950"/>
                  <a:ext cx="3070675" cy="1866084"/>
                </a:xfrm>
                <a:prstGeom prst="rect">
                  <a:avLst/>
                </a:prstGeom>
                <a:ln w="3175">
                  <a:noFill/>
                </a:ln>
                <a:effectLst>
                  <a:reflection blurRad="6350" stA="50000" endA="300" endPos="55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18" name="Slide Zoom 17">
                  <a:extLst>
                    <a:ext uri="{FF2B5EF4-FFF2-40B4-BE49-F238E27FC236}">
                      <a16:creationId xmlns:a16="http://schemas.microsoft.com/office/drawing/2014/main" id="{868B4FF4-910E-4F88-B1D7-3B9F9F82A495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369727810"/>
                    </p:ext>
                  </p:extLst>
                </p:nvPr>
              </p:nvGraphicFramePr>
              <p:xfrm>
                <a:off x="12985892" y="4248330"/>
                <a:ext cx="3048000" cy="1714500"/>
              </p:xfrm>
              <a:graphic>
                <a:graphicData uri="http://schemas.microsoft.com/office/powerpoint/2016/slidezoom">
                  <pslz:sldZm>
                    <pslz:sldZmObj sldId="382" cId="1305497458">
                      <pslz:zmPr id="{62431A6E-8CDE-4E68-ACA5-F233B09BC66C}" transitionDur="1000">
                        <p166:blipFill xmlns:p166="http://schemas.microsoft.com/office/powerpoint/2016/6/main">
                          <a:blip r:embed="rId12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70675" cy="1866084"/>
                          </a:xfrm>
                          <a:prstGeom prst="rect">
                            <a:avLst/>
                          </a:prstGeom>
                          <a:ln>
                            <a:noFill/>
                          </a:ln>
                          <a:effectLst>
                            <a:reflection blurRad="6350" stA="50000" endA="300" endPos="55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18" name="Slide Zoom 17">
                  <a:hlinkClick r:id="rId13" action="ppaction://hlinksldjump"/>
                  <a:extLst>
                    <a:ext uri="{FF2B5EF4-FFF2-40B4-BE49-F238E27FC236}">
                      <a16:creationId xmlns:a16="http://schemas.microsoft.com/office/drawing/2014/main" id="{868B4FF4-910E-4F88-B1D7-3B9F9F82A495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5196381" y="4341949"/>
                  <a:ext cx="3070675" cy="1866084"/>
                </a:xfrm>
                <a:prstGeom prst="rect">
                  <a:avLst/>
                </a:prstGeom>
                <a:ln>
                  <a:noFill/>
                </a:ln>
                <a:effectLst>
                  <a:reflection blurRad="6350" stA="50000" endA="300" endPos="55000" dir="5400000" sy="-100000" algn="bl" rotWithShape="0"/>
                </a:effectLst>
              </p:spPr>
            </p:pic>
          </mc:Fallback>
        </mc:AlternateContent>
      </p:grpSp>
      <p:pic>
        <p:nvPicPr>
          <p:cNvPr id="27" name="Graphic 26" descr="Caret Left with solid fil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7407E26F-FAC3-49DB-BDF5-14086AFDF58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 flipH="1">
            <a:off x="11076980" y="3767524"/>
            <a:ext cx="703175" cy="703175"/>
          </a:xfrm>
          <a:prstGeom prst="rect">
            <a:avLst/>
          </a:prstGeom>
        </p:spPr>
      </p:pic>
      <p:pic>
        <p:nvPicPr>
          <p:cNvPr id="32" name="Graphic 31" descr="Caret Left with solid fill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DF988019-B872-4AF7-A877-ECE28F18A69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84124" y="3767524"/>
            <a:ext cx="703175" cy="703175"/>
          </a:xfrm>
          <a:prstGeom prst="rect">
            <a:avLst/>
          </a:prstGeom>
        </p:spPr>
      </p:pic>
      <p:sp>
        <p:nvSpPr>
          <p:cNvPr id="14" name="!!start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66912B3-92B0-4F39-BDEE-C66944D88836}"/>
              </a:ext>
            </a:extLst>
          </p:cNvPr>
          <p:cNvSpPr/>
          <p:nvPr/>
        </p:nvSpPr>
        <p:spPr>
          <a:xfrm>
            <a:off x="5894107" y="6438012"/>
            <a:ext cx="144000" cy="1440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t-LT"/>
          </a:p>
        </p:txBody>
      </p:sp>
      <p:sp>
        <p:nvSpPr>
          <p:cNvPr id="15" name="!!end">
            <a:hlinkClick r:id="rId16" action="ppaction://hlinksldjump"/>
            <a:extLst>
              <a:ext uri="{FF2B5EF4-FFF2-40B4-BE49-F238E27FC236}">
                <a16:creationId xmlns:a16="http://schemas.microsoft.com/office/drawing/2014/main" id="{8F2D41DE-08EA-469D-B088-4E7D542BB90A}"/>
              </a:ext>
            </a:extLst>
          </p:cNvPr>
          <p:cNvSpPr/>
          <p:nvPr/>
        </p:nvSpPr>
        <p:spPr>
          <a:xfrm>
            <a:off x="6140707" y="6438010"/>
            <a:ext cx="144000" cy="144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39861006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364AE61-EAF0-725D-3D57-EE5E51C54A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090462"/>
            <a:ext cx="12192000" cy="794846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675FD7F-5D03-F141-A260-4BF1386650A6}"/>
              </a:ext>
            </a:extLst>
          </p:cNvPr>
          <p:cNvSpPr txBox="1"/>
          <p:nvPr/>
        </p:nvSpPr>
        <p:spPr>
          <a:xfrm>
            <a:off x="4593833" y="898856"/>
            <a:ext cx="2967479" cy="590931"/>
          </a:xfrm>
          <a:prstGeom prst="rect">
            <a:avLst/>
          </a:prstGeom>
          <a:effectLst/>
        </p:spPr>
        <p:txBody>
          <a:bodyPr vert="horz" lIns="0" tIns="45720" rIns="91440" bIns="45720" rtlCol="0" anchor="t">
            <a:noAutofit/>
          </a:bodyPr>
          <a:lstStyle>
            <a:defPPr>
              <a:defRPr lang="en-LT"/>
            </a:defPPr>
            <a:lvl1pPr defTabSz="914355">
              <a:lnSpc>
                <a:spcPct val="90000"/>
              </a:lnSpc>
              <a:spcBef>
                <a:spcPct val="0"/>
              </a:spcBef>
              <a:buNone/>
              <a:defRPr sz="3600">
                <a:solidFill>
                  <a:sysClr val="window" lastClr="FFFFFF"/>
                </a:solidFill>
                <a:effectLst>
                  <a:outerShdw blurRad="381000" dist="176531" dir="5400000" algn="t" rotWithShape="0">
                    <a:srgbClr val="3B1B6B">
                      <a:alpha val="30000"/>
                    </a:srgbClr>
                  </a:outerShdw>
                </a:effectLst>
                <a:latin typeface="Montserrat SemiBold"/>
                <a:ea typeface="+mj-ea"/>
                <a:cs typeface="+mj-cs"/>
              </a:defRPr>
            </a:lvl1pPr>
          </a:lstStyle>
          <a:p>
            <a:pPr algn="ctr"/>
            <a:endParaRPr lang="lt-LT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9CD4920-F008-432D-84E9-3F92FA5F534C}"/>
              </a:ext>
            </a:extLst>
          </p:cNvPr>
          <p:cNvGrpSpPr/>
          <p:nvPr/>
        </p:nvGrpSpPr>
        <p:grpSpPr>
          <a:xfrm>
            <a:off x="-2220910" y="4330087"/>
            <a:ext cx="17154860" cy="1714500"/>
            <a:chOff x="-1045285" y="3031639"/>
            <a:chExt cx="17154860" cy="1714500"/>
          </a:xfrm>
        </p:grpSpPr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6" name="Slide Zoom 5">
                  <a:extLst>
                    <a:ext uri="{FF2B5EF4-FFF2-40B4-BE49-F238E27FC236}">
                      <a16:creationId xmlns:a16="http://schemas.microsoft.com/office/drawing/2014/main" id="{5CF1E1EF-8459-4F00-9722-A4A9841FBDB2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-1045285" y="3031639"/>
                <a:ext cx="3048000" cy="1714500"/>
              </p:xfrm>
              <a:graphic>
                <a:graphicData uri="http://schemas.microsoft.com/office/powerpoint/2016/slidezoom">
                  <pslz:sldZm>
                    <pslz:sldZmObj sldId="378" cId="1161969439">
                      <pslz:zmPr id="{8BC6CCB4-65BB-4EF4-9F71-D27B37EAB8F7}" transitionDur="1000">
                        <p166:blipFill xmlns:p166="http://schemas.microsoft.com/office/powerpoint/2016/6/main">
                          <a:blip r:embed="rId4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noFill/>
                          </a:ln>
                          <a:effectLst>
                            <a:reflection blurRad="6350" stA="50000" endA="300" endPos="55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6" name="Slide Zoom 5">
                  <a:extLst>
                    <a:ext uri="{FF2B5EF4-FFF2-40B4-BE49-F238E27FC236}">
                      <a16:creationId xmlns:a16="http://schemas.microsoft.com/office/drawing/2014/main" id="{5CF1E1EF-8459-4F00-9722-A4A9841FBDB2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-2451646" y="3261862"/>
                  <a:ext cx="3048000" cy="1714500"/>
                </a:xfrm>
                <a:prstGeom prst="rect">
                  <a:avLst/>
                </a:prstGeom>
                <a:ln w="3175">
                  <a:noFill/>
                </a:ln>
                <a:effectLst>
                  <a:reflection blurRad="6350" stA="50000" endA="300" endPos="55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10" name="Slide Zoom 9">
                  <a:extLst>
                    <a:ext uri="{FF2B5EF4-FFF2-40B4-BE49-F238E27FC236}">
                      <a16:creationId xmlns:a16="http://schemas.microsoft.com/office/drawing/2014/main" id="{E4FF4D4F-37F0-4C9A-91C8-8898A108CB80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2481430" y="3031639"/>
                <a:ext cx="3048000" cy="1714500"/>
              </p:xfrm>
              <a:graphic>
                <a:graphicData uri="http://schemas.microsoft.com/office/powerpoint/2016/slidezoom">
                  <pslz:sldZm>
                    <pslz:sldZmObj sldId="379" cId="1413806984">
                      <pslz:zmPr id="{85808C1A-F032-4C2F-A2F0-E676F56499E2}" transitionDur="1000">
                        <p166:blipFill xmlns:p166="http://schemas.microsoft.com/office/powerpoint/2016/6/main">
                          <a:blip r:embed="rId7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noFill/>
                          </a:ln>
                          <a:effectLst>
                            <a:reflection blurRad="6350" stA="50000" endA="300" endPos="55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10" name="Slide Zoom 9">
                  <a:extLst>
                    <a:ext uri="{FF2B5EF4-FFF2-40B4-BE49-F238E27FC236}">
                      <a16:creationId xmlns:a16="http://schemas.microsoft.com/office/drawing/2014/main" id="{E4FF4D4F-37F0-4C9A-91C8-8898A108CB80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075069" y="3261862"/>
                  <a:ext cx="3048000" cy="1714500"/>
                </a:xfrm>
                <a:prstGeom prst="rect">
                  <a:avLst/>
                </a:prstGeom>
                <a:ln w="3175">
                  <a:noFill/>
                </a:ln>
                <a:effectLst>
                  <a:reflection blurRad="6350" stA="50000" endA="300" endPos="55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13" name="Slide Zoom 12">
                  <a:extLst>
                    <a:ext uri="{FF2B5EF4-FFF2-40B4-BE49-F238E27FC236}">
                      <a16:creationId xmlns:a16="http://schemas.microsoft.com/office/drawing/2014/main" id="{128CFD73-46D0-4CED-AABE-BBB07192668B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6008145" y="3031639"/>
                <a:ext cx="3048000" cy="1714500"/>
              </p:xfrm>
              <a:graphic>
                <a:graphicData uri="http://schemas.microsoft.com/office/powerpoint/2016/slidezoom">
                  <pslz:sldZm>
                    <pslz:sldZmObj sldId="380" cId="2883796286">
                      <pslz:zmPr id="{71C09A1B-BF41-4C70-A970-7661C3235084}" transitionDur="1000">
                        <p166:blipFill xmlns:p166="http://schemas.microsoft.com/office/powerpoint/2016/6/main">
                          <a:blip r:embed="rId9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>
                            <a:noFill/>
                          </a:ln>
                          <a:effectLst>
                            <a:reflection blurRad="6350" stA="50000" endA="300" endPos="55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13" name="Slide Zoom 12">
                  <a:extLst>
                    <a:ext uri="{FF2B5EF4-FFF2-40B4-BE49-F238E27FC236}">
                      <a16:creationId xmlns:a16="http://schemas.microsoft.com/office/drawing/2014/main" id="{128CFD73-46D0-4CED-AABE-BBB07192668B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601784" y="3261862"/>
                  <a:ext cx="3048000" cy="1714500"/>
                </a:xfrm>
                <a:prstGeom prst="rect">
                  <a:avLst/>
                </a:prstGeom>
                <a:ln>
                  <a:noFill/>
                </a:ln>
                <a:effectLst>
                  <a:reflection blurRad="6350" stA="50000" endA="300" endPos="55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16" name="Slide Zoom 15">
                  <a:extLst>
                    <a:ext uri="{FF2B5EF4-FFF2-40B4-BE49-F238E27FC236}">
                      <a16:creationId xmlns:a16="http://schemas.microsoft.com/office/drawing/2014/main" id="{A371955E-4508-45A1-AB4C-7F61147375E9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9534860" y="3031639"/>
                <a:ext cx="3048000" cy="1714500"/>
              </p:xfrm>
              <a:graphic>
                <a:graphicData uri="http://schemas.microsoft.com/office/powerpoint/2016/slidezoom">
                  <pslz:sldZm>
                    <pslz:sldZmObj sldId="381" cId="3051391703">
                      <pslz:zmPr id="{B7B8F40C-9712-4A7F-BA3A-798BF590DEF3}" transitionDur="1000">
                        <p166:blipFill xmlns:p166="http://schemas.microsoft.com/office/powerpoint/2016/6/main">
                          <a:blip r:embed="rId11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noFill/>
                          </a:ln>
                          <a:effectLst>
                            <a:reflection blurRad="6350" stA="50000" endA="300" endPos="55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16" name="Slide Zoom 15">
                  <a:extLst>
                    <a:ext uri="{FF2B5EF4-FFF2-40B4-BE49-F238E27FC236}">
                      <a16:creationId xmlns:a16="http://schemas.microsoft.com/office/drawing/2014/main" id="{A371955E-4508-45A1-AB4C-7F61147375E9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128499" y="3261862"/>
                  <a:ext cx="3048000" cy="1714500"/>
                </a:xfrm>
                <a:prstGeom prst="rect">
                  <a:avLst/>
                </a:prstGeom>
                <a:ln w="3175">
                  <a:noFill/>
                </a:ln>
                <a:effectLst>
                  <a:reflection blurRad="6350" stA="50000" endA="300" endPos="55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18" name="Slide Zoom 17">
                  <a:extLst>
                    <a:ext uri="{FF2B5EF4-FFF2-40B4-BE49-F238E27FC236}">
                      <a16:creationId xmlns:a16="http://schemas.microsoft.com/office/drawing/2014/main" id="{868B4FF4-910E-4F88-B1D7-3B9F9F82A495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13061575" y="3031639"/>
                <a:ext cx="3048000" cy="1714500"/>
              </p:xfrm>
              <a:graphic>
                <a:graphicData uri="http://schemas.microsoft.com/office/powerpoint/2016/slidezoom">
                  <pslz:sldZm>
                    <pslz:sldZmObj sldId="382" cId="1305497458">
                      <pslz:zmPr id="{62431A6E-8CDE-4E68-ACA5-F233B09BC66C}" transitionDur="1000">
                        <p166:blipFill xmlns:p166="http://schemas.microsoft.com/office/powerpoint/2016/6/main">
                          <a:blip r:embed="rId13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>
                            <a:noFill/>
                          </a:ln>
                          <a:effectLst>
                            <a:reflection blurRad="6350" stA="50000" endA="300" endPos="55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18" name="Slide Zoom 17">
                  <a:extLst>
                    <a:ext uri="{FF2B5EF4-FFF2-40B4-BE49-F238E27FC236}">
                      <a16:creationId xmlns:a16="http://schemas.microsoft.com/office/drawing/2014/main" id="{868B4FF4-910E-4F88-B1D7-3B9F9F82A495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1655214" y="3261862"/>
                  <a:ext cx="3048000" cy="1714500"/>
                </a:xfrm>
                <a:prstGeom prst="rect">
                  <a:avLst/>
                </a:prstGeom>
                <a:ln>
                  <a:noFill/>
                </a:ln>
                <a:effectLst>
                  <a:reflection blurRad="6350" stA="50000" endA="300" endPos="55000" dir="5400000" sy="-100000" algn="bl" rotWithShape="0"/>
                </a:effectLst>
              </p:spPr>
            </p:pic>
          </mc:Fallback>
        </mc:AlternateContent>
      </p:grpSp>
      <p:pic>
        <p:nvPicPr>
          <p:cNvPr id="27" name="Graphic 26" descr="Caret Left with solid fil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7407E26F-FAC3-49DB-BDF5-14086AFDF58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 flipH="1">
            <a:off x="11079820" y="3978498"/>
            <a:ext cx="703175" cy="703175"/>
          </a:xfrm>
          <a:prstGeom prst="rect">
            <a:avLst/>
          </a:prstGeom>
        </p:spPr>
      </p:pic>
      <p:pic>
        <p:nvPicPr>
          <p:cNvPr id="32" name="Graphic 31" descr="Caret Left with solid fill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DF988019-B872-4AF7-A877-ECE28F18A69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0257" y="3978499"/>
            <a:ext cx="703175" cy="703175"/>
          </a:xfrm>
          <a:prstGeom prst="rect">
            <a:avLst/>
          </a:prstGeom>
        </p:spPr>
      </p:pic>
      <p:sp>
        <p:nvSpPr>
          <p:cNvPr id="14" name="!!start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5EE5210-D56E-4EAF-B275-501CD0D406A6}"/>
              </a:ext>
            </a:extLst>
          </p:cNvPr>
          <p:cNvSpPr/>
          <p:nvPr/>
        </p:nvSpPr>
        <p:spPr>
          <a:xfrm>
            <a:off x="5894107" y="6514924"/>
            <a:ext cx="144000" cy="1440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t-LT"/>
          </a:p>
        </p:txBody>
      </p:sp>
      <p:sp>
        <p:nvSpPr>
          <p:cNvPr id="15" name="!!end">
            <a:hlinkClick r:id="rId17" action="ppaction://hlinksldjump"/>
            <a:extLst>
              <a:ext uri="{FF2B5EF4-FFF2-40B4-BE49-F238E27FC236}">
                <a16:creationId xmlns:a16="http://schemas.microsoft.com/office/drawing/2014/main" id="{5C86857A-AD57-4846-8947-29BC1D464A60}"/>
              </a:ext>
            </a:extLst>
          </p:cNvPr>
          <p:cNvSpPr/>
          <p:nvPr/>
        </p:nvSpPr>
        <p:spPr>
          <a:xfrm>
            <a:off x="6140707" y="6506382"/>
            <a:ext cx="144000" cy="144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23518712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7F75870-7B78-24BB-59B0-635BFDAD0D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090462"/>
            <a:ext cx="12192000" cy="794846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675FD7F-5D03-F141-A260-4BF1386650A6}"/>
              </a:ext>
            </a:extLst>
          </p:cNvPr>
          <p:cNvSpPr txBox="1"/>
          <p:nvPr/>
        </p:nvSpPr>
        <p:spPr>
          <a:xfrm>
            <a:off x="4593833" y="898856"/>
            <a:ext cx="2967479" cy="590931"/>
          </a:xfrm>
          <a:prstGeom prst="rect">
            <a:avLst/>
          </a:prstGeom>
          <a:effectLst/>
        </p:spPr>
        <p:txBody>
          <a:bodyPr vert="horz" lIns="0" tIns="45720" rIns="91440" bIns="45720" rtlCol="0" anchor="t">
            <a:noAutofit/>
          </a:bodyPr>
          <a:lstStyle>
            <a:defPPr>
              <a:defRPr lang="en-LT"/>
            </a:defPPr>
            <a:lvl1pPr defTabSz="914355">
              <a:lnSpc>
                <a:spcPct val="90000"/>
              </a:lnSpc>
              <a:spcBef>
                <a:spcPct val="0"/>
              </a:spcBef>
              <a:buNone/>
              <a:defRPr sz="3600">
                <a:solidFill>
                  <a:sysClr val="window" lastClr="FFFFFF"/>
                </a:solidFill>
                <a:effectLst>
                  <a:outerShdw blurRad="381000" dist="176531" dir="5400000" algn="t" rotWithShape="0">
                    <a:srgbClr val="3B1B6B">
                      <a:alpha val="30000"/>
                    </a:srgbClr>
                  </a:outerShdw>
                </a:effectLst>
                <a:latin typeface="Montserrat SemiBold"/>
                <a:ea typeface="+mj-ea"/>
                <a:cs typeface="+mj-cs"/>
              </a:defRPr>
            </a:lvl1pPr>
          </a:lstStyle>
          <a:p>
            <a:pPr algn="ctr"/>
            <a:endParaRPr lang="lt-LT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9CD4920-F008-432D-84E9-3F92FA5F534C}"/>
              </a:ext>
            </a:extLst>
          </p:cNvPr>
          <p:cNvGrpSpPr/>
          <p:nvPr/>
        </p:nvGrpSpPr>
        <p:grpSpPr>
          <a:xfrm>
            <a:off x="-5726293" y="4490533"/>
            <a:ext cx="17154860" cy="1714500"/>
            <a:chOff x="-1045285" y="3031639"/>
            <a:chExt cx="17154860" cy="1714500"/>
          </a:xfrm>
        </p:grpSpPr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6" name="Slide Zoom 5">
                  <a:extLst>
                    <a:ext uri="{FF2B5EF4-FFF2-40B4-BE49-F238E27FC236}">
                      <a16:creationId xmlns:a16="http://schemas.microsoft.com/office/drawing/2014/main" id="{5CF1E1EF-8459-4F00-9722-A4A9841FBDB2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-1045285" y="3031639"/>
                <a:ext cx="3048000" cy="1714500"/>
              </p:xfrm>
              <a:graphic>
                <a:graphicData uri="http://schemas.microsoft.com/office/powerpoint/2016/slidezoom">
                  <pslz:sldZm>
                    <pslz:sldZmObj sldId="378" cId="1161969439">
                      <pslz:zmPr id="{8BC6CCB4-65BB-4EF4-9F71-D27B37EAB8F7}" transitionDur="1000">
                        <p166:blipFill xmlns:p166="http://schemas.microsoft.com/office/powerpoint/2016/6/main">
                          <a:blip r:embed="rId4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noFill/>
                          </a:ln>
                          <a:effectLst>
                            <a:reflection blurRad="6350" stA="50000" endA="300" endPos="55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6" name="Slide Zoom 5">
                  <a:extLst>
                    <a:ext uri="{FF2B5EF4-FFF2-40B4-BE49-F238E27FC236}">
                      <a16:creationId xmlns:a16="http://schemas.microsoft.com/office/drawing/2014/main" id="{5CF1E1EF-8459-4F00-9722-A4A9841FBDB2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-5998370" y="3261862"/>
                  <a:ext cx="3048000" cy="1714500"/>
                </a:xfrm>
                <a:prstGeom prst="rect">
                  <a:avLst/>
                </a:prstGeom>
                <a:ln w="3175">
                  <a:noFill/>
                </a:ln>
                <a:effectLst>
                  <a:reflection blurRad="6350" stA="50000" endA="300" endPos="55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10" name="Slide Zoom 9">
                  <a:extLst>
                    <a:ext uri="{FF2B5EF4-FFF2-40B4-BE49-F238E27FC236}">
                      <a16:creationId xmlns:a16="http://schemas.microsoft.com/office/drawing/2014/main" id="{E4FF4D4F-37F0-4C9A-91C8-8898A108CB80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2481430" y="3031639"/>
                <a:ext cx="3048000" cy="1714500"/>
              </p:xfrm>
              <a:graphic>
                <a:graphicData uri="http://schemas.microsoft.com/office/powerpoint/2016/slidezoom">
                  <pslz:sldZm>
                    <pslz:sldZmObj sldId="379" cId="1413806984">
                      <pslz:zmPr id="{85808C1A-F032-4C2F-A2F0-E676F56499E2}" transitionDur="1000">
                        <p166:blipFill xmlns:p166="http://schemas.microsoft.com/office/powerpoint/2016/6/main">
                          <a:blip r:embed="rId7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noFill/>
                          </a:ln>
                          <a:effectLst>
                            <a:reflection blurRad="6350" stA="50000" endA="300" endPos="55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10" name="Slide Zoom 9">
                  <a:extLst>
                    <a:ext uri="{FF2B5EF4-FFF2-40B4-BE49-F238E27FC236}">
                      <a16:creationId xmlns:a16="http://schemas.microsoft.com/office/drawing/2014/main" id="{E4FF4D4F-37F0-4C9A-91C8-8898A108CB80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-2471655" y="3261862"/>
                  <a:ext cx="3048000" cy="1714500"/>
                </a:xfrm>
                <a:prstGeom prst="rect">
                  <a:avLst/>
                </a:prstGeom>
                <a:ln w="3175">
                  <a:noFill/>
                </a:ln>
                <a:effectLst>
                  <a:reflection blurRad="6350" stA="50000" endA="300" endPos="55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13" name="Slide Zoom 12">
                  <a:extLst>
                    <a:ext uri="{FF2B5EF4-FFF2-40B4-BE49-F238E27FC236}">
                      <a16:creationId xmlns:a16="http://schemas.microsoft.com/office/drawing/2014/main" id="{128CFD73-46D0-4CED-AABE-BBB07192668B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6008145" y="3031639"/>
                <a:ext cx="3048000" cy="1714500"/>
              </p:xfrm>
              <a:graphic>
                <a:graphicData uri="http://schemas.microsoft.com/office/powerpoint/2016/slidezoom">
                  <pslz:sldZm>
                    <pslz:sldZmObj sldId="380" cId="2883796286">
                      <pslz:zmPr id="{71C09A1B-BF41-4C70-A970-7661C3235084}" transitionDur="1000">
                        <p166:blipFill xmlns:p166="http://schemas.microsoft.com/office/powerpoint/2016/6/main">
                          <a:blip r:embed="rId9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>
                            <a:noFill/>
                          </a:ln>
                          <a:effectLst>
                            <a:reflection blurRad="6350" stA="50000" endA="300" endPos="55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13" name="Slide Zoom 12">
                  <a:extLst>
                    <a:ext uri="{FF2B5EF4-FFF2-40B4-BE49-F238E27FC236}">
                      <a16:creationId xmlns:a16="http://schemas.microsoft.com/office/drawing/2014/main" id="{128CFD73-46D0-4CED-AABE-BBB07192668B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055060" y="3261862"/>
                  <a:ext cx="3048000" cy="1714500"/>
                </a:xfrm>
                <a:prstGeom prst="rect">
                  <a:avLst/>
                </a:prstGeom>
                <a:ln>
                  <a:noFill/>
                </a:ln>
                <a:effectLst>
                  <a:reflection blurRad="6350" stA="50000" endA="300" endPos="55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16" name="Slide Zoom 15">
                  <a:extLst>
                    <a:ext uri="{FF2B5EF4-FFF2-40B4-BE49-F238E27FC236}">
                      <a16:creationId xmlns:a16="http://schemas.microsoft.com/office/drawing/2014/main" id="{A371955E-4508-45A1-AB4C-7F61147375E9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9534860" y="3031639"/>
                <a:ext cx="3048000" cy="1714500"/>
              </p:xfrm>
              <a:graphic>
                <a:graphicData uri="http://schemas.microsoft.com/office/powerpoint/2016/slidezoom">
                  <pslz:sldZm>
                    <pslz:sldZmObj sldId="381" cId="3051391703">
                      <pslz:zmPr id="{B7B8F40C-9712-4A7F-BA3A-798BF590DEF3}" transitionDur="1000">
                        <p166:blipFill xmlns:p166="http://schemas.microsoft.com/office/powerpoint/2016/6/main">
                          <a:blip r:embed="rId11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noFill/>
                          </a:ln>
                          <a:effectLst>
                            <a:reflection blurRad="6350" stA="50000" endA="300" endPos="55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16" name="Slide Zoom 15">
                  <a:extLst>
                    <a:ext uri="{FF2B5EF4-FFF2-40B4-BE49-F238E27FC236}">
                      <a16:creationId xmlns:a16="http://schemas.microsoft.com/office/drawing/2014/main" id="{A371955E-4508-45A1-AB4C-7F61147375E9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581775" y="3261862"/>
                  <a:ext cx="3048000" cy="1714500"/>
                </a:xfrm>
                <a:prstGeom prst="rect">
                  <a:avLst/>
                </a:prstGeom>
                <a:ln w="3175">
                  <a:noFill/>
                </a:ln>
                <a:effectLst>
                  <a:reflection blurRad="6350" stA="50000" endA="300" endPos="55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18" name="Slide Zoom 17">
                  <a:extLst>
                    <a:ext uri="{FF2B5EF4-FFF2-40B4-BE49-F238E27FC236}">
                      <a16:creationId xmlns:a16="http://schemas.microsoft.com/office/drawing/2014/main" id="{868B4FF4-910E-4F88-B1D7-3B9F9F82A495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13061575" y="3031639"/>
                <a:ext cx="3048000" cy="1714500"/>
              </p:xfrm>
              <a:graphic>
                <a:graphicData uri="http://schemas.microsoft.com/office/powerpoint/2016/slidezoom">
                  <pslz:sldZm>
                    <pslz:sldZmObj sldId="382" cId="1305497458">
                      <pslz:zmPr id="{62431A6E-8CDE-4E68-ACA5-F233B09BC66C}" transitionDur="1000">
                        <p166:blipFill xmlns:p166="http://schemas.microsoft.com/office/powerpoint/2016/6/main">
                          <a:blip r:embed="rId13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>
                            <a:noFill/>
                          </a:ln>
                          <a:effectLst>
                            <a:reflection blurRad="6350" stA="50000" endA="300" endPos="55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18" name="Slide Zoom 17">
                  <a:extLst>
                    <a:ext uri="{FF2B5EF4-FFF2-40B4-BE49-F238E27FC236}">
                      <a16:creationId xmlns:a16="http://schemas.microsoft.com/office/drawing/2014/main" id="{868B4FF4-910E-4F88-B1D7-3B9F9F82A495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8108490" y="3261862"/>
                  <a:ext cx="3048000" cy="1714500"/>
                </a:xfrm>
                <a:prstGeom prst="rect">
                  <a:avLst/>
                </a:prstGeom>
                <a:ln>
                  <a:noFill/>
                </a:ln>
                <a:effectLst>
                  <a:reflection blurRad="6350" stA="50000" endA="300" endPos="55000" dir="5400000" sy="-100000" algn="bl" rotWithShape="0"/>
                </a:effectLst>
              </p:spPr>
            </p:pic>
          </mc:Fallback>
        </mc:AlternateContent>
      </p:grpSp>
      <p:pic>
        <p:nvPicPr>
          <p:cNvPr id="27" name="Graphic 26" descr="Caret Left with solid fil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7407E26F-FAC3-49DB-BDF5-14086AFDF58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 flipH="1">
            <a:off x="11076980" y="3767524"/>
            <a:ext cx="703175" cy="703175"/>
          </a:xfrm>
          <a:prstGeom prst="rect">
            <a:avLst/>
          </a:prstGeom>
        </p:spPr>
      </p:pic>
      <p:pic>
        <p:nvPicPr>
          <p:cNvPr id="32" name="Graphic 31" descr="Caret Left with solid fill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DF988019-B872-4AF7-A877-ECE28F18A69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84124" y="3767524"/>
            <a:ext cx="703175" cy="703175"/>
          </a:xfrm>
          <a:prstGeom prst="rect">
            <a:avLst/>
          </a:prstGeom>
        </p:spPr>
      </p:pic>
      <p:sp>
        <p:nvSpPr>
          <p:cNvPr id="14" name="!!start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8239CDB-9AA8-4699-9D82-48D4314B0813}"/>
              </a:ext>
            </a:extLst>
          </p:cNvPr>
          <p:cNvSpPr/>
          <p:nvPr/>
        </p:nvSpPr>
        <p:spPr>
          <a:xfrm>
            <a:off x="5894107" y="6412376"/>
            <a:ext cx="144000" cy="144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t-LT"/>
          </a:p>
        </p:txBody>
      </p:sp>
      <p:sp>
        <p:nvSpPr>
          <p:cNvPr id="15" name="!!end">
            <a:hlinkClick r:id="rId17" action="ppaction://hlinksldjump"/>
            <a:extLst>
              <a:ext uri="{FF2B5EF4-FFF2-40B4-BE49-F238E27FC236}">
                <a16:creationId xmlns:a16="http://schemas.microsoft.com/office/drawing/2014/main" id="{0A01294B-5089-4097-A99A-74C0AB0C2DD3}"/>
              </a:ext>
            </a:extLst>
          </p:cNvPr>
          <p:cNvSpPr/>
          <p:nvPr/>
        </p:nvSpPr>
        <p:spPr>
          <a:xfrm>
            <a:off x="6140707" y="6420920"/>
            <a:ext cx="144000" cy="1440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17672953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6D73C9E-7AC1-5E50-C996-5DBDC33401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1233054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9694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915B1BA-8BC0-EF1F-B29E-028A977240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53"/>
            <a:ext cx="12192000" cy="6856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8069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6CAC0BB-D0E8-86DF-8395-7848881B77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47" y="0"/>
            <a:ext cx="121651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7962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3DBC139-1B08-3988-BD03-1960747523E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9D50C47-67A0-7DFB-EEAC-9D8689A566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166"/>
            <a:ext cx="12192000" cy="6741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391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51BC157-4645-8153-86A0-8DA165B508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3338"/>
            <a:ext cx="12192000" cy="6811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49745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NGAGE" val="{&quot;SavedSwatch&quot;:&quot;-16748873|-4715511|-15368417|-11851413|-11645362|Markido&quot;,&quot;Id&quot;:&quot;6434414f463442074c228f11&quot;,&quot;SmartGridHorizontal&quot;:0,&quot;LinkedExcelSources&quot;:{},&quot;LinkedProjectSources&quot;:{},&quot;FlowConfig&quot;:{&quot;Canvas&quot;:{&quot;Slide&quot;:-1,&quot;Width&quot;:0,&quot;Height&quot;:0},&quot;Timeline&quot;:{&quot;Actions&quot;:[]}},&quot;LinkedSlideMergeSources&quot;:{},&quot;LinkedSharePointSlideMergeSources&quot;:{}}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470</TotalTime>
  <Words>278</Words>
  <Application>Microsoft Office PowerPoint</Application>
  <PresentationFormat>Widescreen</PresentationFormat>
  <Paragraphs>22</Paragraphs>
  <Slides>9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Calibri</vt:lpstr>
      <vt:lpstr>Calibri Light</vt:lpstr>
      <vt:lpstr>Montserrat</vt:lpstr>
      <vt:lpstr>Montserrat SemiBold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One Skill</dc:creator>
  <cp:lastModifiedBy>Dp</cp:lastModifiedBy>
  <cp:revision>4</cp:revision>
  <dcterms:created xsi:type="dcterms:W3CDTF">2021-09-20T14:52:29Z</dcterms:created>
  <dcterms:modified xsi:type="dcterms:W3CDTF">2023-04-10T17:03:24Z</dcterms:modified>
</cp:coreProperties>
</file>